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7562850" cy="10317163"/>
  <p:notesSz cx="6858000" cy="9144000"/>
  <p:defaultTextStyle>
    <a:defPPr>
      <a:defRPr lang="en-US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808080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549" autoAdjust="0"/>
    <p:restoredTop sz="86395"/>
  </p:normalViewPr>
  <p:slideViewPr>
    <p:cSldViewPr snapToGrid="0">
      <p:cViewPr varScale="1">
        <p:scale>
          <a:sx n="82" d="100"/>
          <a:sy n="82" d="100"/>
        </p:scale>
        <p:origin x="3976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69" d="100"/>
          <a:sy n="169" d="100"/>
        </p:scale>
        <p:origin x="518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6579B-FE0F-F44F-B292-356B5DFB798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7113" y="1143000"/>
            <a:ext cx="2263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D8380B-0F82-8E4B-BAAA-191507904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2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D8380B-0F82-8E4B-BAAA-191507904E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19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688481"/>
            <a:ext cx="6428423" cy="3591901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418900"/>
            <a:ext cx="5672138" cy="2490925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32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48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49293"/>
            <a:ext cx="1630740" cy="87433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49293"/>
            <a:ext cx="4797683" cy="874331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80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5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572129"/>
            <a:ext cx="6522958" cy="4291652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6904382"/>
            <a:ext cx="6522958" cy="225687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82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746467"/>
            <a:ext cx="3214211" cy="65461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49295"/>
            <a:ext cx="6522958" cy="19941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529139"/>
            <a:ext cx="3199440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768630"/>
            <a:ext cx="3199440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529139"/>
            <a:ext cx="3215196" cy="1239492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768630"/>
            <a:ext cx="3215196" cy="5543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61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89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485483"/>
            <a:ext cx="3828693" cy="7331873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590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687811"/>
            <a:ext cx="2439216" cy="2407338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485483"/>
            <a:ext cx="3828693" cy="7331873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095149"/>
            <a:ext cx="2439216" cy="5734146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64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49295"/>
            <a:ext cx="6522958" cy="1994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746467"/>
            <a:ext cx="6522958" cy="6546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F88E3-BA08-473E-B954-45C66B8E1D43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562484"/>
            <a:ext cx="2552462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562484"/>
            <a:ext cx="1701641" cy="5492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85A79-0100-47AF-B823-BC0104CC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28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2F179E87-EF13-C848-A4FB-13812AC07DFB}"/>
              </a:ext>
            </a:extLst>
          </p:cNvPr>
          <p:cNvGrpSpPr/>
          <p:nvPr/>
        </p:nvGrpSpPr>
        <p:grpSpPr>
          <a:xfrm>
            <a:off x="437703" y="1172528"/>
            <a:ext cx="6687443" cy="3739455"/>
            <a:chOff x="437703" y="1172528"/>
            <a:chExt cx="6687443" cy="373945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1E7590C-5600-D44E-B1B1-38D93C263F20}"/>
                </a:ext>
              </a:extLst>
            </p:cNvPr>
            <p:cNvSpPr/>
            <p:nvPr/>
          </p:nvSpPr>
          <p:spPr>
            <a:xfrm>
              <a:off x="444054" y="1172540"/>
              <a:ext cx="4275082" cy="268218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5FF61B4-7FE0-C64E-AFF4-26519C03F338}"/>
                </a:ext>
              </a:extLst>
            </p:cNvPr>
            <p:cNvSpPr/>
            <p:nvPr/>
          </p:nvSpPr>
          <p:spPr>
            <a:xfrm>
              <a:off x="444054" y="1202395"/>
              <a:ext cx="57227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SCENE</a:t>
              </a:r>
              <a:r>
                <a:rPr lang="en-US" sz="9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3C07663-606A-9E4F-83FD-959D0AD49D03}"/>
                </a:ext>
              </a:extLst>
            </p:cNvPr>
            <p:cNvSpPr/>
            <p:nvPr/>
          </p:nvSpPr>
          <p:spPr>
            <a:xfrm>
              <a:off x="3690034" y="1199220"/>
              <a:ext cx="1022749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 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6339546-9E6D-7545-B4D3-39370961E7E0}"/>
                </a:ext>
              </a:extLst>
            </p:cNvPr>
            <p:cNvCxnSpPr/>
            <p:nvPr/>
          </p:nvCxnSpPr>
          <p:spPr>
            <a:xfrm>
              <a:off x="444054" y="1451791"/>
              <a:ext cx="42687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12CFACD-660A-BF4D-A21B-7F37850DC9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6385" y="1172540"/>
              <a:ext cx="0" cy="276076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7748987-8889-1B47-B36E-E8168EAE54F7}"/>
                </a:ext>
              </a:extLst>
            </p:cNvPr>
            <p:cNvSpPr/>
            <p:nvPr/>
          </p:nvSpPr>
          <p:spPr>
            <a:xfrm>
              <a:off x="4857978" y="1191314"/>
              <a:ext cx="682238" cy="2385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SET PLAN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FD3C0A2-27C5-2B45-BB59-53A9EB445088}"/>
                </a:ext>
              </a:extLst>
            </p:cNvPr>
            <p:cNvSpPr/>
            <p:nvPr/>
          </p:nvSpPr>
          <p:spPr>
            <a:xfrm flipH="1">
              <a:off x="4884236" y="1172528"/>
              <a:ext cx="2234559" cy="268218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51A9592-CA9F-C44C-8C96-9E31377B3541}"/>
                </a:ext>
              </a:extLst>
            </p:cNvPr>
            <p:cNvCxnSpPr>
              <a:cxnSpLocks/>
            </p:cNvCxnSpPr>
            <p:nvPr/>
          </p:nvCxnSpPr>
          <p:spPr>
            <a:xfrm>
              <a:off x="4877886" y="1449274"/>
              <a:ext cx="224726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44AC307-7920-2449-9C7B-5CDDF6A098B6}"/>
                </a:ext>
              </a:extLst>
            </p:cNvPr>
            <p:cNvSpPr/>
            <p:nvPr/>
          </p:nvSpPr>
          <p:spPr>
            <a:xfrm>
              <a:off x="561812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7EA5A8EE-66B7-C149-8E5C-B3F1B3A9B867}"/>
                </a:ext>
              </a:extLst>
            </p:cNvPr>
            <p:cNvSpPr/>
            <p:nvPr/>
          </p:nvSpPr>
          <p:spPr>
            <a:xfrm>
              <a:off x="474463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1847339-F9FF-D044-A822-DAFA9970D706}"/>
                </a:ext>
              </a:extLst>
            </p:cNvPr>
            <p:cNvSpPr/>
            <p:nvPr/>
          </p:nvSpPr>
          <p:spPr>
            <a:xfrm>
              <a:off x="1070284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01B506F-0B03-7F4E-87D1-FE64D8C9D711}"/>
                </a:ext>
              </a:extLst>
            </p:cNvPr>
            <p:cNvSpPr/>
            <p:nvPr/>
          </p:nvSpPr>
          <p:spPr>
            <a:xfrm>
              <a:off x="1157633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6CE94B4-0C86-8E4D-A4DC-C36296E15D56}"/>
                </a:ext>
              </a:extLst>
            </p:cNvPr>
            <p:cNvSpPr/>
            <p:nvPr/>
          </p:nvSpPr>
          <p:spPr>
            <a:xfrm>
              <a:off x="1601006" y="4011109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04EA3DB-4A3B-DF4E-AF26-353F4C6B045C}"/>
                </a:ext>
              </a:extLst>
            </p:cNvPr>
            <p:cNvSpPr/>
            <p:nvPr/>
          </p:nvSpPr>
          <p:spPr>
            <a:xfrm>
              <a:off x="1691656" y="3956372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8C9692B-681A-0846-8B66-AE1F57F96DD0}"/>
                </a:ext>
              </a:extLst>
            </p:cNvPr>
            <p:cNvSpPr/>
            <p:nvPr/>
          </p:nvSpPr>
          <p:spPr>
            <a:xfrm>
              <a:off x="2232281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A2AE28E-C1A6-0541-80F4-6FBC4EA183DA}"/>
                </a:ext>
              </a:extLst>
            </p:cNvPr>
            <p:cNvSpPr/>
            <p:nvPr/>
          </p:nvSpPr>
          <p:spPr>
            <a:xfrm>
              <a:off x="2313028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DFC40F3-B56B-CB40-B7AE-92920912BA54}"/>
                </a:ext>
              </a:extLst>
            </p:cNvPr>
            <p:cNvSpPr/>
            <p:nvPr/>
          </p:nvSpPr>
          <p:spPr>
            <a:xfrm>
              <a:off x="2777588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81A621D-282C-3B4C-B5E2-94107F5F075B}"/>
                </a:ext>
              </a:extLst>
            </p:cNvPr>
            <p:cNvSpPr/>
            <p:nvPr/>
          </p:nvSpPr>
          <p:spPr>
            <a:xfrm>
              <a:off x="2858335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798B11C-7ABA-BD47-90B6-13A07A8F8B97}"/>
                </a:ext>
              </a:extLst>
            </p:cNvPr>
            <p:cNvSpPr/>
            <p:nvPr/>
          </p:nvSpPr>
          <p:spPr>
            <a:xfrm>
              <a:off x="3275682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6F2CE21-76B3-CC4B-ABAE-A9A253FBEE89}"/>
                </a:ext>
              </a:extLst>
            </p:cNvPr>
            <p:cNvSpPr/>
            <p:nvPr/>
          </p:nvSpPr>
          <p:spPr>
            <a:xfrm>
              <a:off x="3356429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B254ED1-F449-6E4F-BFEB-EEAFD1F8561D}"/>
                </a:ext>
              </a:extLst>
            </p:cNvPr>
            <p:cNvSpPr/>
            <p:nvPr/>
          </p:nvSpPr>
          <p:spPr>
            <a:xfrm>
              <a:off x="4785446" y="3954709"/>
              <a:ext cx="479618" cy="2385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LENS: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ACCAB90-C493-C240-A329-D89A406C0585}"/>
                </a:ext>
              </a:extLst>
            </p:cNvPr>
            <p:cNvCxnSpPr>
              <a:cxnSpLocks/>
            </p:cNvCxnSpPr>
            <p:nvPr/>
          </p:nvCxnSpPr>
          <p:spPr>
            <a:xfrm>
              <a:off x="5246014" y="4118104"/>
              <a:ext cx="18791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E6202D49-BAC7-AD48-9152-8ED9A5C9B329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4" y="4438779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DEA27C0-83AE-DF44-980D-5D33821AD737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4" y="4673729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2277A985-0D55-DA4B-A1F9-01BC8306763D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3" y="4911983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E83E4FB-2DE2-CA47-AC1A-5600B6D2D36A}"/>
              </a:ext>
            </a:extLst>
          </p:cNvPr>
          <p:cNvGrpSpPr/>
          <p:nvPr/>
        </p:nvGrpSpPr>
        <p:grpSpPr>
          <a:xfrm>
            <a:off x="441352" y="5487323"/>
            <a:ext cx="6687443" cy="3739455"/>
            <a:chOff x="437703" y="1172528"/>
            <a:chExt cx="6687443" cy="3739455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7B4026B4-43D1-BD4C-96F9-500B2735A697}"/>
                </a:ext>
              </a:extLst>
            </p:cNvPr>
            <p:cNvSpPr/>
            <p:nvPr/>
          </p:nvSpPr>
          <p:spPr>
            <a:xfrm>
              <a:off x="444054" y="1172540"/>
              <a:ext cx="4275082" cy="268218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B930FFF5-0C83-B142-B731-98402BF0201C}"/>
                </a:ext>
              </a:extLst>
            </p:cNvPr>
            <p:cNvSpPr/>
            <p:nvPr/>
          </p:nvSpPr>
          <p:spPr>
            <a:xfrm>
              <a:off x="444054" y="1202395"/>
              <a:ext cx="57227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SCENE</a:t>
              </a:r>
              <a:r>
                <a:rPr lang="en-US" sz="9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DCB05A92-A7F2-F84B-8FB7-1477CF6D86FC}"/>
                </a:ext>
              </a:extLst>
            </p:cNvPr>
            <p:cNvSpPr/>
            <p:nvPr/>
          </p:nvSpPr>
          <p:spPr>
            <a:xfrm>
              <a:off x="3690035" y="1199220"/>
              <a:ext cx="610424" cy="2385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47C410C6-7629-9344-AC78-34671AF59980}"/>
                </a:ext>
              </a:extLst>
            </p:cNvPr>
            <p:cNvCxnSpPr/>
            <p:nvPr/>
          </p:nvCxnSpPr>
          <p:spPr>
            <a:xfrm>
              <a:off x="444054" y="1451791"/>
              <a:ext cx="42687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133A317E-85DE-C94D-B375-43531C913E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6385" y="1172540"/>
              <a:ext cx="0" cy="276076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E46D75D-D588-8D43-8090-2716366F5313}"/>
                </a:ext>
              </a:extLst>
            </p:cNvPr>
            <p:cNvSpPr/>
            <p:nvPr/>
          </p:nvSpPr>
          <p:spPr>
            <a:xfrm>
              <a:off x="4857978" y="1191314"/>
              <a:ext cx="682238" cy="2385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SET PLAN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1DF882D4-7169-0A4B-B54A-6716B7D18A5C}"/>
                </a:ext>
              </a:extLst>
            </p:cNvPr>
            <p:cNvSpPr/>
            <p:nvPr/>
          </p:nvSpPr>
          <p:spPr>
            <a:xfrm flipH="1">
              <a:off x="4884236" y="1172528"/>
              <a:ext cx="2234559" cy="2682188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A054BAB9-A061-9247-A85C-41F295FA2ED5}"/>
                </a:ext>
              </a:extLst>
            </p:cNvPr>
            <p:cNvCxnSpPr>
              <a:cxnSpLocks/>
            </p:cNvCxnSpPr>
            <p:nvPr/>
          </p:nvCxnSpPr>
          <p:spPr>
            <a:xfrm>
              <a:off x="4877886" y="1449274"/>
              <a:ext cx="224726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92E42A93-5D34-D64F-82B2-5A5BBAAAA059}"/>
                </a:ext>
              </a:extLst>
            </p:cNvPr>
            <p:cNvSpPr/>
            <p:nvPr/>
          </p:nvSpPr>
          <p:spPr>
            <a:xfrm>
              <a:off x="561812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4E64DF2E-3266-E243-97F1-D0B792021EB2}"/>
                </a:ext>
              </a:extLst>
            </p:cNvPr>
            <p:cNvSpPr/>
            <p:nvPr/>
          </p:nvSpPr>
          <p:spPr>
            <a:xfrm>
              <a:off x="474463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21908CCE-09A5-FF49-BB9D-A293546A9D5D}"/>
                </a:ext>
              </a:extLst>
            </p:cNvPr>
            <p:cNvSpPr/>
            <p:nvPr/>
          </p:nvSpPr>
          <p:spPr>
            <a:xfrm>
              <a:off x="1070284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668A210F-61CC-6040-B26D-48410035A15B}"/>
                </a:ext>
              </a:extLst>
            </p:cNvPr>
            <p:cNvSpPr/>
            <p:nvPr/>
          </p:nvSpPr>
          <p:spPr>
            <a:xfrm>
              <a:off x="1157633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A94F4A38-5C10-CF46-A3E3-F529A2EFDC28}"/>
                </a:ext>
              </a:extLst>
            </p:cNvPr>
            <p:cNvSpPr/>
            <p:nvPr/>
          </p:nvSpPr>
          <p:spPr>
            <a:xfrm>
              <a:off x="1601006" y="4011109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C9E14632-FA3F-4B4F-9D0E-10FF760264D7}"/>
                </a:ext>
              </a:extLst>
            </p:cNvPr>
            <p:cNvSpPr/>
            <p:nvPr/>
          </p:nvSpPr>
          <p:spPr>
            <a:xfrm>
              <a:off x="1691656" y="3956372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6846F43E-7C79-924B-89F3-35DDAFE0910B}"/>
                </a:ext>
              </a:extLst>
            </p:cNvPr>
            <p:cNvSpPr/>
            <p:nvPr/>
          </p:nvSpPr>
          <p:spPr>
            <a:xfrm>
              <a:off x="2232281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3F8598D8-48E7-5948-9E7A-771220E392EB}"/>
                </a:ext>
              </a:extLst>
            </p:cNvPr>
            <p:cNvSpPr/>
            <p:nvPr/>
          </p:nvSpPr>
          <p:spPr>
            <a:xfrm>
              <a:off x="2313028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  <a:endParaRPr lang="en-US" sz="9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F25E8C45-9F71-974B-92A8-608FB8A14EEB}"/>
                </a:ext>
              </a:extLst>
            </p:cNvPr>
            <p:cNvSpPr/>
            <p:nvPr/>
          </p:nvSpPr>
          <p:spPr>
            <a:xfrm>
              <a:off x="2777588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27DBBCE5-747E-134C-9307-C22E5C2062C5}"/>
                </a:ext>
              </a:extLst>
            </p:cNvPr>
            <p:cNvSpPr/>
            <p:nvPr/>
          </p:nvSpPr>
          <p:spPr>
            <a:xfrm>
              <a:off x="2858335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AE0BC551-CC82-744B-B5A8-9C12FCB63517}"/>
                </a:ext>
              </a:extLst>
            </p:cNvPr>
            <p:cNvSpPr/>
            <p:nvPr/>
          </p:nvSpPr>
          <p:spPr>
            <a:xfrm>
              <a:off x="3275682" y="4009446"/>
              <a:ext cx="121358" cy="121358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BB1909DB-C1EA-9543-A7A8-A96C9CA9FA8E}"/>
                </a:ext>
              </a:extLst>
            </p:cNvPr>
            <p:cNvSpPr/>
            <p:nvPr/>
          </p:nvSpPr>
          <p:spPr>
            <a:xfrm>
              <a:off x="3356429" y="3954709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4598881B-3405-E148-9E78-F7A87869B12A}"/>
                </a:ext>
              </a:extLst>
            </p:cNvPr>
            <p:cNvSpPr/>
            <p:nvPr/>
          </p:nvSpPr>
          <p:spPr>
            <a:xfrm>
              <a:off x="4785446" y="3954709"/>
              <a:ext cx="479618" cy="2385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LENS: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C07942B4-11FA-4C48-B49B-7AABDAB9F35C}"/>
                </a:ext>
              </a:extLst>
            </p:cNvPr>
            <p:cNvCxnSpPr>
              <a:cxnSpLocks/>
            </p:cNvCxnSpPr>
            <p:nvPr/>
          </p:nvCxnSpPr>
          <p:spPr>
            <a:xfrm>
              <a:off x="5246014" y="4118104"/>
              <a:ext cx="18791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99478E3B-6D4A-D441-ABBB-72A3EA88D18D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4" y="4438779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D3F194C-9BE1-D14B-83A9-0BC87EA418C3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4" y="4673729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53B0F66D-A272-954E-A33C-9987D614AE68}"/>
                </a:ext>
              </a:extLst>
            </p:cNvPr>
            <p:cNvCxnSpPr>
              <a:cxnSpLocks/>
            </p:cNvCxnSpPr>
            <p:nvPr/>
          </p:nvCxnSpPr>
          <p:spPr>
            <a:xfrm>
              <a:off x="437703" y="4911983"/>
              <a:ext cx="668109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3043DD17-5D6C-D642-BAB5-68EEAAAD8F88}"/>
              </a:ext>
            </a:extLst>
          </p:cNvPr>
          <p:cNvGrpSpPr/>
          <p:nvPr/>
        </p:nvGrpSpPr>
        <p:grpSpPr>
          <a:xfrm>
            <a:off x="350843" y="666861"/>
            <a:ext cx="6774143" cy="307777"/>
            <a:chOff x="350843" y="666861"/>
            <a:chExt cx="6774143" cy="307777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30E7FFC-907A-7D4E-AA07-7DFF0FF90A69}"/>
                </a:ext>
              </a:extLst>
            </p:cNvPr>
            <p:cNvSpPr/>
            <p:nvPr/>
          </p:nvSpPr>
          <p:spPr>
            <a:xfrm>
              <a:off x="350843" y="666861"/>
              <a:ext cx="83686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5ECA63CD-5D38-FF41-B464-525A8352F002}"/>
                </a:ext>
              </a:extLst>
            </p:cNvPr>
            <p:cNvCxnSpPr>
              <a:cxnSpLocks/>
            </p:cNvCxnSpPr>
            <p:nvPr/>
          </p:nvCxnSpPr>
          <p:spPr>
            <a:xfrm>
              <a:off x="1146175" y="879640"/>
              <a:ext cx="4590806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D9AC3D9-DD37-654A-9FA6-EE44D93BB670}"/>
                </a:ext>
              </a:extLst>
            </p:cNvPr>
            <p:cNvSpPr/>
            <p:nvPr/>
          </p:nvSpPr>
          <p:spPr>
            <a:xfrm>
              <a:off x="5856451" y="723962"/>
              <a:ext cx="47994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5EBBAAC-7BE1-C44E-B062-78E575773D1C}"/>
                </a:ext>
              </a:extLst>
            </p:cNvPr>
            <p:cNvCxnSpPr>
              <a:cxnSpLocks/>
            </p:cNvCxnSpPr>
            <p:nvPr/>
          </p:nvCxnSpPr>
          <p:spPr>
            <a:xfrm>
              <a:off x="6801136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4F1DF36-AC22-264D-A8C6-3B1456034EF9}"/>
                </a:ext>
              </a:extLst>
            </p:cNvPr>
            <p:cNvCxnSpPr>
              <a:cxnSpLocks/>
            </p:cNvCxnSpPr>
            <p:nvPr/>
          </p:nvCxnSpPr>
          <p:spPr>
            <a:xfrm>
              <a:off x="6302661" y="879640"/>
              <a:ext cx="323850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670ACBA-B7E4-DB43-8FD8-5FDE6A5B06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6218" y="790575"/>
              <a:ext cx="47482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5374D57-D4D6-334E-BB59-25E72D4F3BB6}"/>
              </a:ext>
            </a:extLst>
          </p:cNvPr>
          <p:cNvGrpSpPr/>
          <p:nvPr/>
        </p:nvGrpSpPr>
        <p:grpSpPr>
          <a:xfrm>
            <a:off x="450966" y="9758087"/>
            <a:ext cx="6680932" cy="234365"/>
            <a:chOff x="444054" y="9583612"/>
            <a:chExt cx="6680932" cy="234365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D21CC6F-C4E0-254F-9721-BAA22BBF6B99}"/>
                </a:ext>
              </a:extLst>
            </p:cNvPr>
            <p:cNvSpPr/>
            <p:nvPr/>
          </p:nvSpPr>
          <p:spPr>
            <a:xfrm>
              <a:off x="4256666" y="958714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494683CD-471F-C842-BA00-341873651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44054" y="9583612"/>
              <a:ext cx="1672900" cy="2327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1020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1456</TotalTime>
  <Words>39</Words>
  <Application>Microsoft Macintosh PowerPoint</Application>
  <PresentationFormat>Custom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45</cp:revision>
  <cp:lastPrinted>2019-01-04T00:06:36Z</cp:lastPrinted>
  <dcterms:created xsi:type="dcterms:W3CDTF">2018-03-22T02:28:29Z</dcterms:created>
  <dcterms:modified xsi:type="dcterms:W3CDTF">2019-01-04T22:23:34Z</dcterms:modified>
</cp:coreProperties>
</file>